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94" r:id="rId4"/>
    <p:sldId id="257" r:id="rId5"/>
    <p:sldId id="258" r:id="rId6"/>
    <p:sldId id="259" r:id="rId7"/>
    <p:sldId id="260" r:id="rId8"/>
    <p:sldId id="292" r:id="rId9"/>
    <p:sldId id="293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2" r:id="rId30"/>
    <p:sldId id="288" r:id="rId31"/>
    <p:sldId id="290" r:id="rId32"/>
    <p:sldId id="291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pkg.jenkins.io/debian-stable/jenkins.io-2023.ke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1" Type="http://schemas.openxmlformats.org/officeDocument/2006/relationships/hyperlink" Target="http://localhost:9000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4070" y="1192695"/>
            <a:ext cx="10151165" cy="3326295"/>
          </a:xfrm>
        </p:spPr>
        <p:txBody>
          <a:bodyPr/>
          <a:lstStyle/>
          <a:p>
            <a:pPr algn="ctr"/>
            <a:r>
              <a:rPr lang="en-US" sz="6000" dirty="0"/>
              <a:t>DEPLOYMENT  TO PRODUCTION</a:t>
            </a:r>
            <a:endParaRPr lang="en-IN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622852"/>
            <a:ext cx="9625305" cy="56255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Connect the instance with .pem file  or  ec2 instance connect the below image shows that the instance is connected.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165" y="1554055"/>
            <a:ext cx="9090991" cy="46943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3717"/>
          </a:xfrm>
        </p:spPr>
        <p:txBody>
          <a:bodyPr/>
          <a:lstStyle/>
          <a:p>
            <a:r>
              <a:rPr lang="en-US" dirty="0"/>
              <a:t>STEP 2:TO INSTALL JENKINS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1311966"/>
            <a:ext cx="9404723" cy="4936434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sudo </a:t>
            </a:r>
            <a:r>
              <a:rPr lang="en-IN" dirty="0" err="1"/>
              <a:t>wget</a:t>
            </a:r>
            <a:r>
              <a:rPr lang="en-IN" dirty="0"/>
              <a:t> -O /</a:t>
            </a:r>
            <a:r>
              <a:rPr lang="en-IN" dirty="0" err="1"/>
              <a:t>usr</a:t>
            </a:r>
            <a:r>
              <a:rPr lang="en-IN" dirty="0"/>
              <a:t>/share/keyrings/</a:t>
            </a:r>
            <a:r>
              <a:rPr lang="en-IN" dirty="0" err="1"/>
              <a:t>jenkins-keyring.asc</a:t>
            </a:r>
            <a:r>
              <a:rPr lang="en-IN" dirty="0"/>
              <a:t> \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</a:t>
            </a:r>
            <a:r>
              <a:rPr lang="en-IN" dirty="0">
                <a:hlinkClick r:id="rId1"/>
              </a:rPr>
              <a:t>https://pkg.jenkins.io/debian-stable/jenkins.io-2023.key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echo "deb [signed-by=/</a:t>
            </a:r>
            <a:r>
              <a:rPr lang="en-IN" dirty="0" err="1"/>
              <a:t>usr</a:t>
            </a:r>
            <a:r>
              <a:rPr lang="en-IN" dirty="0"/>
              <a:t>/share/keyrings/</a:t>
            </a:r>
            <a:r>
              <a:rPr lang="en-IN" dirty="0" err="1"/>
              <a:t>jenkins-keyring.asc</a:t>
            </a:r>
            <a:r>
              <a:rPr lang="en-IN" dirty="0"/>
              <a:t>]" \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https://pkg.jenkins.io/debian-stable binary/ | sudo tee \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/etc/apt/</a:t>
            </a:r>
            <a:r>
              <a:rPr lang="en-IN" dirty="0" err="1"/>
              <a:t>sources.list.d</a:t>
            </a:r>
            <a:r>
              <a:rPr lang="en-IN" dirty="0"/>
              <a:t>/</a:t>
            </a:r>
            <a:r>
              <a:rPr lang="en-IN" dirty="0" err="1"/>
              <a:t>jenkins.list</a:t>
            </a:r>
            <a:r>
              <a:rPr lang="en-IN" dirty="0"/>
              <a:t> &gt; /dev/null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sudo apt-get update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sudo apt install </a:t>
            </a:r>
            <a:r>
              <a:rPr lang="en-IN" dirty="0" err="1"/>
              <a:t>fontconfig</a:t>
            </a:r>
            <a:r>
              <a:rPr lang="en-IN" dirty="0"/>
              <a:t> openjdk-17-jre -y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sudo apt-get install </a:t>
            </a:r>
            <a:r>
              <a:rPr lang="en-IN" dirty="0" err="1"/>
              <a:t>jenkins</a:t>
            </a:r>
            <a:r>
              <a:rPr lang="en-IN" dirty="0"/>
              <a:t> -y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sudo </a:t>
            </a:r>
            <a:r>
              <a:rPr lang="en-IN" dirty="0" err="1"/>
              <a:t>systemctl</a:t>
            </a:r>
            <a:r>
              <a:rPr lang="en-IN" dirty="0"/>
              <a:t> start </a:t>
            </a:r>
            <a:r>
              <a:rPr lang="en-IN" dirty="0" err="1"/>
              <a:t>jenkins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sudo </a:t>
            </a:r>
            <a:r>
              <a:rPr lang="en-IN" dirty="0" err="1"/>
              <a:t>systemctl</a:t>
            </a:r>
            <a:r>
              <a:rPr lang="en-IN" dirty="0"/>
              <a:t> enable </a:t>
            </a:r>
            <a:r>
              <a:rPr lang="en-IN" dirty="0" err="1"/>
              <a:t>jenkins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sudo </a:t>
            </a:r>
            <a:r>
              <a:rPr lang="en-IN" dirty="0" err="1"/>
              <a:t>systemctl</a:t>
            </a:r>
            <a:r>
              <a:rPr lang="en-IN" dirty="0"/>
              <a:t> status </a:t>
            </a:r>
            <a:r>
              <a:rPr lang="en-IN" dirty="0" err="1"/>
              <a:t>jenkins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374" y="622852"/>
            <a:ext cx="9713843" cy="56255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 below image shows that the Jenkins is active running.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459" y="1245704"/>
            <a:ext cx="9406943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452720"/>
            <a:ext cx="9404723" cy="57956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sudo </a:t>
            </a:r>
            <a:r>
              <a:rPr lang="es-ES" dirty="0" err="1"/>
              <a:t>apt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</a:t>
            </a:r>
            <a:r>
              <a:rPr lang="es-ES" dirty="0" err="1"/>
              <a:t>maven</a:t>
            </a:r>
            <a:r>
              <a:rPr lang="es-ES" dirty="0"/>
              <a:t> –y</a:t>
            </a:r>
            <a:endParaRPr lang="es-ES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dirty="0" err="1"/>
              <a:t>mvn</a:t>
            </a:r>
            <a:r>
              <a:rPr lang="es-ES" dirty="0"/>
              <a:t> –versión</a:t>
            </a:r>
            <a:endParaRPr lang="es-E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Copy the PUBLIC IP ADDRESS:8080 and paste it on new tab.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below image shows that the unlock Jenkins is opened and Jenkins dashboard is opened.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411" y="1329601"/>
            <a:ext cx="3886200" cy="7642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10" y="3301560"/>
            <a:ext cx="3886200" cy="2946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610" y="3301559"/>
            <a:ext cx="5082243" cy="29468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357810"/>
            <a:ext cx="9404723" cy="61490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sudo systemctl stop Jenkins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sudo systemctl status Jenkins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cd /etc/default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sudo vi Jenkins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Change the http _port no:8090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485" y="1276231"/>
            <a:ext cx="7682593" cy="1970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85" y="4720584"/>
            <a:ext cx="7643249" cy="15344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488925"/>
            <a:ext cx="9404723" cy="59163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cd /lib/</a:t>
            </a:r>
            <a:r>
              <a:rPr lang="en-IN" dirty="0" err="1"/>
              <a:t>systemd</a:t>
            </a:r>
            <a:r>
              <a:rPr lang="en-IN" dirty="0"/>
              <a:t>/system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sudo vi </a:t>
            </a:r>
            <a:r>
              <a:rPr lang="en-IN" dirty="0" err="1"/>
              <a:t>jenkins.service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sudo systemctl daemon-reload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sudo systemctl restart Jenkins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sudo systemctl status Jenkins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032" y="1338470"/>
            <a:ext cx="8923563" cy="834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32" y="3531705"/>
            <a:ext cx="8923564" cy="26570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5130" y="477078"/>
            <a:ext cx="9404723" cy="60694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Copy the PUBLIC IP ADDRESS:8090 and paste it on new tab.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After changing the port no:8080—8090.the below images shows that the sign into Jenkins dashboard is opened and welcome to Jenkins is also opened.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911" y="2133600"/>
            <a:ext cx="8617158" cy="1908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11" y="4134678"/>
            <a:ext cx="8617159" cy="24715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2743"/>
          </a:xfrm>
        </p:spPr>
        <p:txBody>
          <a:bodyPr/>
          <a:lstStyle/>
          <a:p>
            <a:r>
              <a:rPr lang="en-US" dirty="0"/>
              <a:t>STEP 3:INSTALL DOCKER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1285461"/>
            <a:ext cx="9598800" cy="54201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sudo apt-get update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sudo apt-get install docker.io -y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sudo usermod -aG docker $USER   #my case is ubuntu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newgrp docker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docker run -d --name sonar -p 9000:9000 sonarqube:lts-community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Copy the instance of PUBLIC IP ADDRESS:9000 and paste it on new tab.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below image shows that the SonarQube dashboard is opened.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06" y="4253948"/>
            <a:ext cx="8972615" cy="23323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4:JENKINS DASHBOARD(8090)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5130" y="1510748"/>
            <a:ext cx="9404723" cy="47376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Jenkins dashboard click on the manage Jenkins.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Manage Jenkins click on the plugins.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Plugins --Available plugins—sonar scanner—eclipse temurin installer—maven integration—pipeline stage view—docker commons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Above plugins we need to install.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3" y="3570222"/>
            <a:ext cx="8962696" cy="26781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318052"/>
            <a:ext cx="9404723" cy="593034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Jenkins dashboard—manage Jenkins—Tools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below images shows that the we need to add the tools like jdk,maven,git,docker,sonarqube scanner.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03" y="1590261"/>
            <a:ext cx="3195844" cy="2276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491" y="1605048"/>
            <a:ext cx="2905362" cy="2217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843" y="3838960"/>
            <a:ext cx="6104814" cy="2228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647" y="1605048"/>
            <a:ext cx="3195844" cy="2244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16" y="3822333"/>
            <a:ext cx="3192236" cy="22447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SHOPPING CART?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1311965"/>
            <a:ext cx="9404723" cy="40286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shopping cart refers to a feature on an e-commerce website or application that allows users to select and store products for eventual purchase.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shopping cart serves as a virtual container for products, enabling users to manage their purchases efficiently during an online shopping session.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169" y="397565"/>
            <a:ext cx="9941021" cy="62285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SonarQube dashboard  click on the  administrator.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administrator click on the security.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security click on the users and we have to create sonar-token.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below images shows that the sonar-token is successfully generated.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910" y="3865849"/>
            <a:ext cx="9055939" cy="2594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3" y="2120348"/>
            <a:ext cx="9055939" cy="1745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265043"/>
            <a:ext cx="9404723" cy="630803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SonarQube dashboard click on the administrator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administrator click on the configuration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configuration click on the webhook and we have to create webhook.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495" y="1949932"/>
            <a:ext cx="4823358" cy="4437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77" y="1949933"/>
            <a:ext cx="4395618" cy="44376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278296"/>
            <a:ext cx="9731322" cy="62815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Jenkins dashboard click on the manage Jenkins and select the  credentials as secret text and add the sonar-token URL as secret and id as sonar-token and description as sonar-token and click on create.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956" y="1563758"/>
            <a:ext cx="9121722" cy="45852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516836"/>
            <a:ext cx="9404723" cy="57315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Jenkins dashboard click on the manage Jenkins and select the credentials as username with password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Add the Docker Hub login credentials and click on the create.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652" y="1880033"/>
            <a:ext cx="9272201" cy="41762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036" y="238540"/>
            <a:ext cx="9837818" cy="60098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Here the below image shows that the credentials is added in our Jenkins dashboard –manage Jenkins—credentials.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583" y="1117310"/>
            <a:ext cx="9404724" cy="51310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384314"/>
            <a:ext cx="9404723" cy="58640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Jenkins dashboard click on manage Jenkins and select the system as SonarQube installations 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Here we are adding the sonar-server and </a:t>
            </a:r>
            <a:r>
              <a:rPr lang="en-US" dirty="0">
                <a:hlinkClick r:id="rId1"/>
              </a:rPr>
              <a:t>http://localhost:9000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And server authentication token as sonar-token.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52" y="2154780"/>
            <a:ext cx="9272201" cy="40936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821636"/>
            <a:ext cx="9404723" cy="54267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Jenkins dashboard we have to create new item.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Enter an item name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Select the pipeline project and click on ok.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30" y="2200215"/>
            <a:ext cx="9404722" cy="383614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583096"/>
            <a:ext cx="9404723" cy="56653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below image shows that the pipeline script we are adding in configure and click on apply and save 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Go to build now and click on the build now .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688" y="1883014"/>
            <a:ext cx="8044070" cy="421298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477078"/>
            <a:ext cx="9664266" cy="57713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Pipeline stage view is as shown below image.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660" y="1141580"/>
            <a:ext cx="9478736" cy="487490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30308"/>
          </a:xfrm>
        </p:spPr>
        <p:txBody>
          <a:bodyPr/>
          <a:lstStyle/>
          <a:p>
            <a:r>
              <a:rPr lang="en-US" sz="4000" dirty="0"/>
              <a:t>STEP 5:SONARQUBE DASHBOARD (BUGS)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1802296"/>
            <a:ext cx="9850592" cy="4810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SonarQube dashboard  we have to detect bugs in code.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We have 25 bugs in code and we are trying to resolve the bugs.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Click on the bugs and open the bugs and select the resolve to fix and the bug is resolved .the below images shows that the bugs has been resolved.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31" y="3732734"/>
            <a:ext cx="5305096" cy="2672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27" y="3732733"/>
            <a:ext cx="4439477" cy="26725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3230"/>
          </a:xfrm>
        </p:spPr>
        <p:txBody>
          <a:bodyPr/>
          <a:lstStyle/>
          <a:p>
            <a:r>
              <a:rPr lang="en-US" dirty="0"/>
              <a:t>WHAT IS JENKINS?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1391478"/>
            <a:ext cx="10645722" cy="42539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Jenkins is an open-source automation server widely used to automate various stages of software development, including build, test, and deployment.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Continuous Integration (CI): Automatically building and testing code whenever changes are committed.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Continuous Delivery/Deployment (CD): Automatically deploying new code to production or staging environments.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304800"/>
            <a:ext cx="9733542" cy="59435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Where is the issue?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Why is this an issue?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When we are dealing with bugs in SonarQube, the issues can stem from a variety of factors related to the setup, configuration, or the code being analyzed.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209" y="2440188"/>
            <a:ext cx="9406943" cy="35542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36" y="278296"/>
            <a:ext cx="9533018" cy="59701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After resolving the bugs and refresh the SonarQube dashboard 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below image shows that the bugs are 0 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243" y="1454707"/>
            <a:ext cx="8949704" cy="47936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370"/>
          </a:xfrm>
        </p:spPr>
        <p:txBody>
          <a:bodyPr/>
          <a:lstStyle/>
          <a:p>
            <a:r>
              <a:rPr lang="en-US" dirty="0"/>
              <a:t>STEP 6:SHOPPING-CART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2" y="1292088"/>
            <a:ext cx="9404722" cy="51131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Copy the public ip address of your instance and paste it on new tab as ip address :8070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below image shows that the shopping-cart login.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Username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password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678" y="3429000"/>
            <a:ext cx="8886786" cy="297628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291548"/>
            <a:ext cx="9404723" cy="59568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Firstly we have register the shopping-cart 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registration process will be like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First name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Last name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Gmail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Password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Username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Click on submit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426" y="3657600"/>
            <a:ext cx="8572919" cy="242514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409931"/>
            <a:ext cx="9404723" cy="58384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Login to the shopping-cart as  username and password 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below image shows that the different number of products are  available in shop and click on buy and the product is added to our buy list.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31" y="1775790"/>
            <a:ext cx="9404722" cy="447260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1" y="397566"/>
            <a:ext cx="9612051" cy="6062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Here sreevani’s shopping-cart payment is shown below and click on the checkout the payment will be generated 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30" y="1140338"/>
            <a:ext cx="9612051" cy="4962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SONARQUBE?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1577010"/>
            <a:ext cx="9404723" cy="38961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SonarQube is an open-source platform used for continuous inspection of code quality.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 performs automatic analysis of code to detect issues related to bugs, vulnerabilities, code smells (maintainability issues), and duplication.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1656523"/>
            <a:ext cx="9404723" cy="33482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Docker is an open-source platform designed to automate the deployment, scaling, and management of applications inside lightweight, portable containers.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container is a lightweight, standalone, and executable software package that includes everything needed to run a piece of software: the application code, runtime, libraries, environment variables, and configuration files.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en-US" dirty="0"/>
              <a:t>STEP 1:LAUNCH INSTANCE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1219200"/>
            <a:ext cx="11109548" cy="55394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Click on launch instance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Select AMI as ubuntu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95" y="2226366"/>
            <a:ext cx="10901045" cy="2035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" y="4261485"/>
            <a:ext cx="10901045" cy="21437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7" y="437322"/>
            <a:ext cx="10548731" cy="59104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Select the instance type as t2.large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Select the network settings as VPC—Subnet—Auto-assign public 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685" y="926765"/>
            <a:ext cx="9406943" cy="2115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84" y="3531703"/>
            <a:ext cx="9406943" cy="2822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052" y="344558"/>
            <a:ext cx="10058400" cy="59038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Edit inbound security group rules </a:t>
            </a:r>
            <a:r>
              <a:rPr lang="en-US" dirty="0" err="1"/>
              <a:t>ssh</a:t>
            </a:r>
            <a:r>
              <a:rPr lang="en-US" dirty="0"/>
              <a:t>-http-https-all </a:t>
            </a:r>
            <a:r>
              <a:rPr lang="en-US" dirty="0" err="1"/>
              <a:t>tcp</a:t>
            </a:r>
            <a:r>
              <a:rPr lang="en-US" dirty="0"/>
              <a:t>-all traffic-anywhere.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459" y="813695"/>
            <a:ext cx="4676037" cy="2798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770" y="813695"/>
            <a:ext cx="5078408" cy="2798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67" y="3611791"/>
            <a:ext cx="9774411" cy="23166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318" y="3852190"/>
            <a:ext cx="9406943" cy="24011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604630"/>
            <a:ext cx="9731322" cy="56437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Configure storage and click on the  launch instance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below image shows that the </a:t>
            </a:r>
            <a:r>
              <a:rPr lang="en-IN" dirty="0"/>
              <a:t>instance is successfully launched.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19" y="1042729"/>
            <a:ext cx="9406943" cy="196308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6334</Words>
  <Application>WPS Presentation</Application>
  <PresentationFormat>Widescreen</PresentationFormat>
  <Paragraphs>240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SimSun</vt:lpstr>
      <vt:lpstr>Wingdings</vt:lpstr>
      <vt:lpstr>Wingdings 3</vt:lpstr>
      <vt:lpstr>Arial</vt:lpstr>
      <vt:lpstr>Century Gothic</vt:lpstr>
      <vt:lpstr>Microsoft YaHei</vt:lpstr>
      <vt:lpstr>Arial Unicode MS</vt:lpstr>
      <vt:lpstr>Calibri</vt:lpstr>
      <vt:lpstr>Ion</vt:lpstr>
      <vt:lpstr>DEPLOYMENT  TO PRODUCTION</vt:lpstr>
      <vt:lpstr>WHAT IS SHOPPING CART?</vt:lpstr>
      <vt:lpstr>WHAT IS JENKINS?</vt:lpstr>
      <vt:lpstr>WHAT IS SONARQUBE?</vt:lpstr>
      <vt:lpstr>WHAT IS DOCKER?</vt:lpstr>
      <vt:lpstr>STEP 1:LAUNCH INSTANCE</vt:lpstr>
      <vt:lpstr>PowerPoint 演示文稿</vt:lpstr>
      <vt:lpstr>PowerPoint 演示文稿</vt:lpstr>
      <vt:lpstr>PowerPoint 演示文稿</vt:lpstr>
      <vt:lpstr>PowerPoint 演示文稿</vt:lpstr>
      <vt:lpstr>STEP 2:TO INSTALL JENKINS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STEP 3:INSTALL DOCKER </vt:lpstr>
      <vt:lpstr>STEP 4:JENKINS DASHBOARD(8090)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STEP 5:SONARQUBE DASHBOARD (BUGS)</vt:lpstr>
      <vt:lpstr>PowerPoint 演示文稿</vt:lpstr>
      <vt:lpstr>PowerPoint 演示文稿</vt:lpstr>
      <vt:lpstr>STEP 6:SHOPPING-CART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Shopping-cart</dc:title>
  <dc:creator>lenovo l480</dc:creator>
  <cp:lastModifiedBy>lenovo l480</cp:lastModifiedBy>
  <cp:revision>18</cp:revision>
  <dcterms:created xsi:type="dcterms:W3CDTF">2024-12-10T07:01:00Z</dcterms:created>
  <dcterms:modified xsi:type="dcterms:W3CDTF">2025-02-21T10:25:22Z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55DD5F3FCE1B4445BBED0F0EAD377F1E_13</vt:lpwstr>
  </property>
  <property fmtid="{D5CDD505-2E9C-101B-9397-08002B2CF9AE}" pid="3" name="KSOProductBuildVer">
    <vt:lpwstr>1033-12.2.0.18607</vt:lpwstr>
  </property>
</Properties>
</file>